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8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5" r:id="rId4"/>
    <p:sldId id="276" r:id="rId5"/>
    <p:sldId id="281" r:id="rId6"/>
    <p:sldId id="277" r:id="rId7"/>
    <p:sldId id="279" r:id="rId8"/>
    <p:sldId id="280" r:id="rId9"/>
    <p:sldId id="270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154"/>
    <a:srgbClr val="00FF00"/>
    <a:srgbClr val="F3F979"/>
    <a:srgbClr val="A7D3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24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12/12/2021 pm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D7FF7081-4A33-4E9E-A816-988C01708515}" type="slidenum"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r>
              <a:rPr lang="en-US"/>
              <a:t>12/12/2021 pm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1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r>
              <a:rPr lang="en-US"/>
              <a:t>Micky Galloway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228C2D1C-D0D6-4B01-9C76-99671EFF3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786349-81D7-4F90-B8B7-A9952585A7A4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D6AEA4-DB58-4535-BB0B-83584DBACBD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12/12/2021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4A35FC-32EE-46FB-96BA-466C738C38B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2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022FFA-5425-4C68-B766-A455AA20600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12/12/2021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060805-9B9B-41C7-A736-3ED12686BF1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97E6B7-70AF-4A1A-B0E0-C8029AC4AA2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12/12/2021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B35E78-0233-4F84-BCE5-1B4D9EE8F47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4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3A9119-DC2F-4114-A565-8CE71D3DFE8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12/12/2021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3ED24F-56BB-4272-B5F3-6319235E18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5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D36F28-E02D-4766-A97B-D2AB6629513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12/12/2021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0042A6-9B5C-4C84-BF31-6359D7924B7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6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FE0B3B-E6BA-4B39-9BE9-BBC3A095AF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12/12/2021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68FAA1-0BC8-4618-81BD-41E6FB3E5EE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7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6EFDD5-8048-450F-B152-FEF050E45F3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12/12/2021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4833B2-A147-4F71-B23C-52570D7B17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23A978-EC4F-4DEC-B390-23DE43339D7D}" type="slidenum">
              <a:rPr lang="en-US"/>
              <a:pPr/>
              <a:t>8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145BDF-3B34-4AF3-A8EF-05ECAA711B2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12/12/2021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365352-47AA-4BE2-AAD8-F60DD1E233C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4901" y="3085765"/>
            <a:ext cx="8474199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894" y="1020431"/>
            <a:ext cx="8245162" cy="1475013"/>
          </a:xfrm>
          <a:effectLst/>
        </p:spPr>
        <p:txBody>
          <a:bodyPr anchor="b">
            <a:normAutofit/>
          </a:bodyPr>
          <a:lstStyle>
            <a:lvl1pPr>
              <a:defRPr sz="2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5" y="2495446"/>
            <a:ext cx="8245160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200" cap="all">
                <a:solidFill>
                  <a:schemeClr val="accent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7BADB1-9A98-498D-BE31-3B1484D1B3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08486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AC3DEA-6A0D-44BE-9DF8-B2717EE01A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13671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043613" y="599725"/>
            <a:ext cx="2765487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53150" y="863600"/>
            <a:ext cx="234315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863600"/>
            <a:ext cx="5371219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334901" y="457200"/>
            <a:ext cx="277749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3181373" y="457200"/>
            <a:ext cx="277749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C72EE-A865-44C3-8631-D5E0096592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67295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2340864"/>
            <a:ext cx="8272211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FB58C-1C67-4F5F-AD13-C481A1E6B5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1897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5863" y="5141975"/>
            <a:ext cx="8468145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2393951"/>
            <a:ext cx="8272211" cy="2147467"/>
          </a:xfrm>
        </p:spPr>
        <p:txBody>
          <a:bodyPr anchor="b">
            <a:normAutofit/>
          </a:bodyPr>
          <a:lstStyle>
            <a:lvl1pPr algn="l">
              <a:defRPr sz="27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4541417"/>
            <a:ext cx="827221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 cap="all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2744C-712E-4998-AC85-10C09520FD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84101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5" y="2228004"/>
            <a:ext cx="3896075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2030" y="2228004"/>
            <a:ext cx="389607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AE36B-5BAB-42E8-8177-D7198DB7CB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67666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2250891"/>
            <a:ext cx="3896077" cy="557784"/>
          </a:xfrm>
        </p:spPr>
        <p:txBody>
          <a:bodyPr anchor="ctr">
            <a:noAutofit/>
          </a:bodyPr>
          <a:lstStyle>
            <a:lvl1pPr marL="0" indent="0">
              <a:buNone/>
              <a:defRPr sz="15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5" y="2926053"/>
            <a:ext cx="3896075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12029" y="2250893"/>
            <a:ext cx="3896078" cy="553373"/>
          </a:xfrm>
        </p:spPr>
        <p:txBody>
          <a:bodyPr anchor="ctr">
            <a:noAutofit/>
          </a:bodyPr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15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12028" y="2926053"/>
            <a:ext cx="3896078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590FC-2FB1-4986-9747-4898FF4B35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28063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31921" y="729658"/>
            <a:ext cx="8272212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25159B-C4D3-4F0E-B3AD-C502F53FF2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798482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6C00D2-38B6-45F9-8A23-61AFBCC620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20545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335863" y="601201"/>
            <a:ext cx="2762042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893" y="933451"/>
            <a:ext cx="2273889" cy="1722419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5697" y="1179829"/>
            <a:ext cx="4988243" cy="4658216"/>
          </a:xfrm>
        </p:spPr>
        <p:txBody>
          <a:bodyPr anchor="ctr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10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5893" y="2836654"/>
            <a:ext cx="2273889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rgbClr val="FFFFFF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04464" y="6456917"/>
            <a:ext cx="2133599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894" y="6452591"/>
            <a:ext cx="5187908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18725" y="6456917"/>
            <a:ext cx="789383" cy="365125"/>
          </a:xfrm>
        </p:spPr>
        <p:txBody>
          <a:bodyPr/>
          <a:lstStyle/>
          <a:p>
            <a:pPr>
              <a:defRPr/>
            </a:pPr>
            <a:fld id="{066AED4F-6AAD-4EE5-9AED-C30351D487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319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4693389"/>
            <a:ext cx="8272212" cy="566738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5863" y="641351"/>
            <a:ext cx="8468144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5894" y="5260127"/>
            <a:ext cx="8272213" cy="99814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D87ECE-7368-4F75-AB78-0F0B849E40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37926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894" y="705124"/>
            <a:ext cx="8272212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2336003"/>
            <a:ext cx="8272212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04464" y="6423915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5894" y="6423915"/>
            <a:ext cx="51879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8725" y="6423915"/>
            <a:ext cx="7893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EEB8CD93-26E4-4544-B844-7CC6FD918F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4901" y="457200"/>
            <a:ext cx="277749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031610" y="453643"/>
            <a:ext cx="277749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181373" y="457200"/>
            <a:ext cx="277749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7784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 spd="slow">
    <p:fade thruBlk="1"/>
  </p:transition>
  <p:hf hdr="0" ftr="0" dt="0"/>
  <p:txStyles>
    <p:titleStyle>
      <a:lvl1pPr algn="l" defTabSz="342900" rtl="0" eaLnBrk="1" latinLnBrk="0" hangingPunct="1">
        <a:lnSpc>
          <a:spcPct val="100000"/>
        </a:lnSpc>
        <a:spcBef>
          <a:spcPct val="0"/>
        </a:spcBef>
        <a:buNone/>
        <a:defRPr sz="195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9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82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lnSpc>
          <a:spcPct val="110000"/>
        </a:lnSpc>
        <a:spcBef>
          <a:spcPct val="20000"/>
        </a:spcBef>
        <a:spcAft>
          <a:spcPts val="45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82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51434"/>
            <a:ext cx="7772400" cy="1754326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sz="5400" dirty="0">
                <a:solidFill>
                  <a:schemeClr val="tx1"/>
                </a:solidFill>
              </a:rPr>
              <a:t>The Error Of Balaam</a:t>
            </a:r>
            <a:endParaRPr lang="en-US" sz="5400" i="1" dirty="0">
              <a:solidFill>
                <a:schemeClr val="tx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23827" y="3962400"/>
            <a:ext cx="7315200" cy="1264898"/>
          </a:xfrm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i="1" dirty="0"/>
              <a:t>Jude 5-16; Numbers 22-25; 31:16; 2 Peter 2:15-16; Revelation 2:14</a:t>
            </a:r>
            <a:endParaRPr lang="en-US" sz="5400" i="1" dirty="0"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1335"/>
            <a:ext cx="7924800" cy="461665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The Error Of Balaam!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half" idx="1"/>
          </p:nvPr>
        </p:nvSpPr>
        <p:spPr>
          <a:xfrm>
            <a:off x="3962400" y="1371600"/>
            <a:ext cx="5029200" cy="5447645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600" u="sng" dirty="0">
                <a:solidFill>
                  <a:schemeClr val="tx1"/>
                </a:solidFill>
              </a:rPr>
              <a:t>Not Enough Love For Truth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Numbers 22:18, 38; 23:10, 12, 26; 22:18; 24:13</a:t>
            </a:r>
            <a:endParaRPr lang="en-US" sz="32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FF0000"/>
                </a:solidFill>
              </a:rPr>
              <a:t>When we do not have enough love for truth, God permits us to believe a lie.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 2 Thessalonians 2:10-11; Matthew 15:8-9;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Proverbs 23:23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68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04800" y="1371600"/>
            <a:ext cx="3733800" cy="2514600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tx1"/>
                </a:solidFill>
              </a:rPr>
              <a:t>Balaam Wanted To See What God Would Say!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tx1"/>
                </a:solidFill>
              </a:rPr>
              <a:t>Could Not Do More Or Less!</a:t>
            </a:r>
          </a:p>
        </p:txBody>
      </p:sp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1335"/>
            <a:ext cx="8229600" cy="461665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The Error Of Balaam!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half" idx="1"/>
          </p:nvPr>
        </p:nvSpPr>
        <p:spPr>
          <a:xfrm>
            <a:off x="3733800" y="1371600"/>
            <a:ext cx="5257800" cy="2184637"/>
          </a:xfr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4400" u="sng" dirty="0">
                <a:solidFill>
                  <a:schemeClr val="tx1"/>
                </a:solidFill>
              </a:rPr>
              <a:t>Hypocrisy</a:t>
            </a:r>
            <a:r>
              <a:rPr lang="en-US" sz="4400" dirty="0">
                <a:solidFill>
                  <a:schemeClr val="tx1"/>
                </a:solidFill>
              </a:rPr>
              <a:t>.</a:t>
            </a:r>
          </a:p>
          <a:p>
            <a:pPr lvl="1">
              <a:defRPr/>
            </a:pPr>
            <a:r>
              <a:rPr lang="en-US" sz="3600" dirty="0">
                <a:solidFill>
                  <a:srgbClr val="FF0000"/>
                </a:solidFill>
              </a:rPr>
              <a:t>“Woe unto them …”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 Matthew 23:23, 25, 27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68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04800" y="1469633"/>
            <a:ext cx="3429000" cy="2470933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tx1"/>
                </a:solidFill>
              </a:rPr>
              <a:t>Balaam Wanted To See What God Would Say!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tx1"/>
                </a:solidFill>
              </a:rPr>
              <a:t>Could Not Do More Or Less!</a:t>
            </a:r>
          </a:p>
        </p:txBody>
      </p:sp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1335"/>
            <a:ext cx="7848600" cy="461665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The Error Of Balaam!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76200" y="1564687"/>
            <a:ext cx="3200400" cy="2470933"/>
          </a:xfrm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tx1"/>
                </a:solidFill>
              </a:rPr>
              <a:t>Balaam Wanted To See What God Would Say!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tx1"/>
                </a:solidFill>
              </a:rPr>
              <a:t>Could Not Do More Or Less!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half" idx="2"/>
          </p:nvPr>
        </p:nvSpPr>
        <p:spPr>
          <a:xfrm>
            <a:off x="3152481" y="1517588"/>
            <a:ext cx="5943600" cy="5016758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200" u="sng" dirty="0">
                <a:solidFill>
                  <a:schemeClr val="tx1"/>
                </a:solidFill>
              </a:rPr>
              <a:t>Cast stumbling block before God’s people</a:t>
            </a:r>
            <a:r>
              <a:rPr lang="en-US" sz="3200" dirty="0">
                <a:solidFill>
                  <a:schemeClr val="tx1"/>
                </a:solidFill>
              </a:rPr>
              <a:t>. Numbers 25:1-6; 31:16; Revelation 2:14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0000"/>
                </a:solidFill>
              </a:rPr>
              <a:t>Supposed good works.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cf. Ephesians 2:10;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Proverbs 14:12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0000"/>
                </a:solidFill>
              </a:rPr>
              <a:t>Gets results.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2 Samuel 6:1-11; cf. 1 Chronicles 15:1-14;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Note: 1 Samuel 5-6;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Numbers 4:1-16</a:t>
            </a:r>
          </a:p>
        </p:txBody>
      </p:sp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845" y="630535"/>
            <a:ext cx="7772400" cy="461665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The Error Of Balaam!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228600" y="1415267"/>
            <a:ext cx="3505200" cy="2470933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tx1"/>
                </a:solidFill>
              </a:rPr>
              <a:t>Balaam Wanted To See What God Would Say!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tx1"/>
                </a:solidFill>
              </a:rPr>
              <a:t>Could Not Do More Or Less!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half" idx="2"/>
          </p:nvPr>
        </p:nvSpPr>
        <p:spPr>
          <a:xfrm>
            <a:off x="3886200" y="1197408"/>
            <a:ext cx="5181600" cy="5632311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4000" u="sng" dirty="0">
                <a:solidFill>
                  <a:schemeClr val="tx1"/>
                </a:solidFill>
              </a:rPr>
              <a:t>Cast stumbling block before God’s people</a:t>
            </a:r>
            <a:r>
              <a:rPr lang="en-US" sz="4000" dirty="0">
                <a:solidFill>
                  <a:schemeClr val="tx1"/>
                </a:solidFill>
              </a:rPr>
              <a:t>. Numbers 25:1-6; 31:16;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Revelation 2:14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0000"/>
                </a:solidFill>
              </a:rPr>
              <a:t>Morals.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1 Corinthians 6:18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0000"/>
                </a:solidFill>
              </a:rPr>
              <a:t>Divorce.</a:t>
            </a:r>
            <a:r>
              <a:rPr lang="en-US" sz="3200" dirty="0">
                <a:solidFill>
                  <a:schemeClr val="tx1"/>
                </a:solidFill>
              </a:rPr>
              <a:t> Matthew 19:9</a:t>
            </a:r>
          </a:p>
          <a:p>
            <a:pPr marL="461963" indent="-46196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schemeClr val="tx1"/>
                </a:solidFill>
              </a:rPr>
              <a:t>Paying lip service leads many to damnation. Matthew 15:14</a:t>
            </a:r>
          </a:p>
        </p:txBody>
      </p:sp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1335"/>
            <a:ext cx="7924800" cy="461665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The Error Of Balaam!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half" idx="1"/>
          </p:nvPr>
        </p:nvSpPr>
        <p:spPr>
          <a:xfrm>
            <a:off x="3886200" y="1280655"/>
            <a:ext cx="5029200" cy="5043945"/>
          </a:xfr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3600" u="sng" dirty="0">
                <a:solidFill>
                  <a:schemeClr val="tx1"/>
                </a:solidFill>
              </a:rPr>
              <a:t>Greedy for reward</a:t>
            </a:r>
            <a:r>
              <a:rPr lang="en-US" sz="3600" dirty="0">
                <a:solidFill>
                  <a:schemeClr val="tx1"/>
                </a:solidFill>
              </a:rPr>
              <a:t>. Numbers 22:7, 16-17</a:t>
            </a:r>
          </a:p>
          <a:p>
            <a:pPr lvl="1">
              <a:defRPr/>
            </a:pPr>
            <a:r>
              <a:rPr lang="en-US" sz="2800" dirty="0">
                <a:solidFill>
                  <a:schemeClr val="tx1"/>
                </a:solidFill>
              </a:rPr>
              <a:t>Some preach false doctrine. cf. Galatians 1:6-10;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2 Peter 2:1-3</a:t>
            </a:r>
          </a:p>
          <a:p>
            <a:pPr lvl="1">
              <a:defRPr/>
            </a:pPr>
            <a:r>
              <a:rPr lang="en-US" sz="2800" dirty="0">
                <a:solidFill>
                  <a:schemeClr val="tx1"/>
                </a:solidFill>
              </a:rPr>
              <a:t>Rob God.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cf. 1 Corinthians 16:1f; Malachi 3:8</a:t>
            </a:r>
          </a:p>
          <a:p>
            <a:pPr lvl="1">
              <a:defRPr/>
            </a:pPr>
            <a:r>
              <a:rPr lang="en-US" sz="2800" dirty="0">
                <a:solidFill>
                  <a:schemeClr val="tx1"/>
                </a:solidFill>
              </a:rPr>
              <a:t>Fail to serve. Romans 12:1-2</a:t>
            </a:r>
          </a:p>
        </p:txBody>
      </p:sp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304800" y="1371600"/>
            <a:ext cx="3429000" cy="240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Balaam Wanted To See What God Would Say!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Could Not Do More Or Less!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1335"/>
            <a:ext cx="8305800" cy="461665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The Error Of Balaam!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half" idx="1"/>
          </p:nvPr>
        </p:nvSpPr>
        <p:spPr>
          <a:xfrm>
            <a:off x="3429000" y="1244319"/>
            <a:ext cx="5486400" cy="5509200"/>
          </a:xfrm>
        </p:spPr>
        <p:txBody>
          <a:bodyPr wrap="square">
            <a:spAutoFit/>
          </a:bodyPr>
          <a:lstStyle/>
          <a:p>
            <a:pPr marL="339725" indent="-3397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200" u="sng" dirty="0">
                <a:solidFill>
                  <a:schemeClr val="tx1"/>
                </a:solidFill>
              </a:rPr>
              <a:t>Led Multitudes To Death </a:t>
            </a:r>
            <a:br>
              <a:rPr lang="en-US" sz="3200" u="sng" dirty="0">
                <a:solidFill>
                  <a:schemeClr val="tx1"/>
                </a:solidFill>
              </a:rPr>
            </a:br>
            <a:r>
              <a:rPr lang="en-US" sz="3200" u="sng" dirty="0">
                <a:solidFill>
                  <a:schemeClr val="tx1"/>
                </a:solidFill>
              </a:rPr>
              <a:t>and Judgment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Numbers 25:6-9; 31:16;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1 Corinthians 10:8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i="1" dirty="0">
                <a:solidFill>
                  <a:srgbClr val="FF0000"/>
                </a:solidFill>
              </a:rPr>
              <a:t>“Woe unto them! For they … ran riotously in the error of Balaam for hire.”</a:t>
            </a:r>
            <a:r>
              <a:rPr lang="en-US" sz="3200" dirty="0">
                <a:solidFill>
                  <a:schemeClr val="tx1"/>
                </a:solidFill>
              </a:rPr>
              <a:t> Jude 11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0000"/>
                </a:solidFill>
              </a:rPr>
              <a:t>Judgment is forever.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cf. Luke 16:19;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Matthew 25:41;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Revelation 14:9-11; 21:8</a:t>
            </a:r>
          </a:p>
        </p:txBody>
      </p:sp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7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47919" y="1295400"/>
            <a:ext cx="3276600" cy="240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Balaam Wanted To See What God Would Say!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Could Not Do More Or Less!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1335"/>
            <a:ext cx="7848600" cy="461665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The Error Of Balaam!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half" idx="1"/>
          </p:nvPr>
        </p:nvSpPr>
        <p:spPr>
          <a:xfrm>
            <a:off x="3533481" y="1295400"/>
            <a:ext cx="5562600" cy="2483693"/>
          </a:xfr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3600" b="1" dirty="0">
                <a:solidFill>
                  <a:srgbClr val="FF0000"/>
                </a:solidFill>
              </a:rPr>
              <a:t>Ended up a liar, hypocrite, false teacher, led multitudes to idolatry/ fornication and doom!</a:t>
            </a:r>
          </a:p>
        </p:txBody>
      </p:sp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B581F6-0CAA-4586-891B-8ED4F55A9026}" type="slidenum">
              <a:rPr lang="en-US"/>
              <a:pPr/>
              <a:t>8</a:t>
            </a:fld>
            <a:endParaRPr lang="en-US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304800" y="1371600"/>
            <a:ext cx="3429000" cy="393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Balaam Wanted To See What God Would Say!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Could Not Do More Or Less!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lang="en-US" sz="3200" kern="0" dirty="0">
                <a:latin typeface="+mn-lt"/>
              </a:rPr>
              <a:t>Worshiping Prophet!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Deviated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Slightly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493574"/>
            <a:ext cx="7772400" cy="1754326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sz="5400" dirty="0">
                <a:solidFill>
                  <a:schemeClr val="tx1"/>
                </a:solidFill>
              </a:rPr>
              <a:t>The Error Of Balaam …</a:t>
            </a:r>
          </a:p>
        </p:txBody>
      </p:sp>
      <p:sp>
        <p:nvSpPr>
          <p:cNvPr id="9" name="Content Placeholder 9"/>
          <p:cNvSpPr>
            <a:spLocks noGrp="1"/>
          </p:cNvSpPr>
          <p:nvPr>
            <p:ph idx="1"/>
          </p:nvPr>
        </p:nvSpPr>
        <p:spPr>
          <a:xfrm>
            <a:off x="304800" y="2209800"/>
            <a:ext cx="8610600" cy="302749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srgbClr val="FF0000"/>
                </a:solidFill>
              </a:rPr>
              <a:t>Not Enough Love For Truth.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srgbClr val="FF0000"/>
                </a:solidFill>
              </a:rPr>
              <a:t>Hypocrisy.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srgbClr val="FF0000"/>
                </a:solidFill>
              </a:rPr>
              <a:t>Cast stumbling block before God’s people.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srgbClr val="FF0000"/>
                </a:solidFill>
              </a:rPr>
              <a:t>Greedy for reward.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srgbClr val="FF0000"/>
                </a:solidFill>
              </a:rPr>
              <a:t>Led Multitudes To Death and Judgment.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ABF867-2DB9-426F-8A36-B649064C6A2B}" type="slidenum">
              <a:rPr lang="en-US"/>
              <a:pPr/>
              <a:t>9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09746" y="5259050"/>
            <a:ext cx="8763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square" anchor="b">
            <a:spAutoFit/>
          </a:bodyPr>
          <a:lstStyle/>
          <a:p>
            <a:pPr>
              <a:defRPr/>
            </a:pPr>
            <a:r>
              <a:rPr lang="en-US" sz="4400" kern="0" dirty="0">
                <a:latin typeface="+mj-lt"/>
                <a:ea typeface="+mj-ea"/>
                <a:cs typeface="+mj-cs"/>
              </a:rPr>
              <a:t>The Error Of Balaam … His name lives in infamy and shame.</a:t>
            </a:r>
            <a:endParaRPr lang="en-US" sz="3600" kern="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theme/theme1.xml><?xml version="1.0" encoding="utf-8"?>
<a:theme xmlns:a="http://schemas.openxmlformats.org/drawingml/2006/main" name="Theme8">
  <a:themeElements>
    <a:clrScheme name="AnalogousFromLightSeedLeftStep">
      <a:dk1>
        <a:srgbClr val="000000"/>
      </a:dk1>
      <a:lt1>
        <a:srgbClr val="FFFFFF"/>
      </a:lt1>
      <a:dk2>
        <a:srgbClr val="242F41"/>
      </a:dk2>
      <a:lt2>
        <a:srgbClr val="E2E6E8"/>
      </a:lt2>
      <a:accent1>
        <a:srgbClr val="BE9A87"/>
      </a:accent1>
      <a:accent2>
        <a:srgbClr val="BA7F83"/>
      </a:accent2>
      <a:accent3>
        <a:srgbClr val="C594AC"/>
      </a:accent3>
      <a:accent4>
        <a:srgbClr val="BA7FB5"/>
      </a:accent4>
      <a:accent5>
        <a:srgbClr val="B796C6"/>
      </a:accent5>
      <a:accent6>
        <a:srgbClr val="8E7FBA"/>
      </a:accent6>
      <a:hlink>
        <a:srgbClr val="5B879D"/>
      </a:hlink>
      <a:folHlink>
        <a:srgbClr val="7F7F7F"/>
      </a:folHlink>
    </a:clrScheme>
    <a:fontScheme name="Dividend">
      <a:majorFont>
        <a:latin typeface="Century School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8" id="{AC785D58-99AF-427B-AA28-A05CB244D846}" vid="{1CEECBAD-0A8B-45C4-8920-D0308EF69BA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Theme8</Template>
  <TotalTime>3279</TotalTime>
  <Words>529</Words>
  <Application>Microsoft Office PowerPoint</Application>
  <PresentationFormat>On-screen Show (4:3)</PresentationFormat>
  <Paragraphs>83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Narrow</vt:lpstr>
      <vt:lpstr>Calibri</vt:lpstr>
      <vt:lpstr>Century Schoolbook</vt:lpstr>
      <vt:lpstr>Franklin Gothic Book</vt:lpstr>
      <vt:lpstr>Wingdings</vt:lpstr>
      <vt:lpstr>Wingdings 2</vt:lpstr>
      <vt:lpstr>Theme8</vt:lpstr>
      <vt:lpstr>The Error Of Balaam</vt:lpstr>
      <vt:lpstr>The Error Of Balaam!</vt:lpstr>
      <vt:lpstr>The Error Of Balaam!</vt:lpstr>
      <vt:lpstr>The Error Of Balaam!</vt:lpstr>
      <vt:lpstr>The Error Of Balaam!</vt:lpstr>
      <vt:lpstr>The Error Of Balaam!</vt:lpstr>
      <vt:lpstr>The Error Of Balaam!</vt:lpstr>
      <vt:lpstr>The Error Of Balaam!</vt:lpstr>
      <vt:lpstr>The Error Of Balaam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Mistakes of Lot’s Wife(1)</dc:title>
  <dc:creator>Micky Galloway</dc:creator>
  <cp:lastModifiedBy>Richard Lidh</cp:lastModifiedBy>
  <cp:revision>96</cp:revision>
  <cp:lastPrinted>2021-12-14T02:37:04Z</cp:lastPrinted>
  <dcterms:created xsi:type="dcterms:W3CDTF">2008-03-20T21:07:57Z</dcterms:created>
  <dcterms:modified xsi:type="dcterms:W3CDTF">2021-12-14T02:37:08Z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TC010690061033</vt:lpwstr>
  </property>
</Properties>
</file>